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5"/>
    <p:restoredTop sz="86442"/>
  </p:normalViewPr>
  <p:slideViewPr>
    <p:cSldViewPr snapToGrid="0" snapToObjects="1">
      <p:cViewPr>
        <p:scale>
          <a:sx n="55" d="100"/>
          <a:sy n="55" d="100"/>
        </p:scale>
        <p:origin x="2336" y="1384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(Enterprise)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Essentially the robust, large-scale business version of Microsoft SQL Server Express</a:t>
            </a:r>
          </a:p>
          <a:p>
            <a:pPr lvl="1"/>
            <a:r>
              <a:rPr lang="en-US" dirty="0"/>
              <a:t>Requires a license for use: ~$900 for open license usage </a:t>
            </a:r>
          </a:p>
          <a:p>
            <a:pPr lvl="1"/>
            <a:r>
              <a:rPr lang="en-US" dirty="0"/>
              <a:t>Used by entities such as the NASDAQ stock exchange, Dell, Yahoo, and Microsoft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Easily able to turn raw data into meaningful reports through the use of various Microsoft plug-ins. 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businesses with very large databases (Terabytes to Petabytes) to manage.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1EDE6-6098-6F45-94D3-6301D161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407" y="177434"/>
            <a:ext cx="2288931" cy="18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00D5-9098-EA4E-B03A-EE392FE6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CB4B-0D51-5041-9E01-2DF801E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Oracle implementation of an enterprise Relational Database Management Software.</a:t>
            </a:r>
          </a:p>
          <a:p>
            <a:pPr lvl="1"/>
            <a:r>
              <a:rPr lang="en-US" dirty="0"/>
              <a:t>Generally used in large-scale applications where terabytes of data are being stored.</a:t>
            </a:r>
          </a:p>
          <a:p>
            <a:pPr lvl="1"/>
            <a:r>
              <a:rPr lang="en-US" dirty="0"/>
              <a:t>Free and open source</a:t>
            </a:r>
          </a:p>
          <a:p>
            <a:r>
              <a:rPr lang="en-US" dirty="0"/>
              <a:t>Security: Secure</a:t>
            </a:r>
          </a:p>
          <a:p>
            <a:pPr lvl="1"/>
            <a:r>
              <a:rPr lang="en-US" dirty="0"/>
              <a:t>Non-transactional, more vulnerable to crashes than MS SQL Server. </a:t>
            </a:r>
          </a:p>
          <a:p>
            <a:pPr lvl="1"/>
            <a:r>
              <a:rPr lang="en-US" dirty="0"/>
              <a:t>More difficult to back up data.</a:t>
            </a:r>
          </a:p>
          <a:p>
            <a:r>
              <a:rPr lang="en-US" dirty="0"/>
              <a:t>Reports: More difficult, requires downloading and learning the use of third-party reporting tools.</a:t>
            </a:r>
          </a:p>
          <a:p>
            <a:r>
              <a:rPr lang="en-US" dirty="0"/>
              <a:t>Scalability: Highly scalable, similar to Microsoft SQL Server.</a:t>
            </a:r>
          </a:p>
          <a:p>
            <a:r>
              <a:rPr lang="en-US" dirty="0"/>
              <a:t>Performance: Great, similar to Microsoft SQL Server.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E5948-5FB4-7B4B-8810-A7BCAF5B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365125"/>
            <a:ext cx="3098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3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E8F6-821B-6D41-AE11-F93E3C52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5443-6D20-EA42-8630-4E3FD99D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(Enterprise) and MySQL Enterprise edition are overkill for the requirements of the Healthy Hearts Program</a:t>
            </a:r>
          </a:p>
          <a:p>
            <a:pPr lvl="1"/>
            <a:r>
              <a:rPr lang="en-US" dirty="0"/>
              <a:t>We are not storing anywhere close to Terabytes of screening and testing information</a:t>
            </a:r>
          </a:p>
          <a:p>
            <a:pPr lvl="1"/>
            <a:r>
              <a:rPr lang="en-US" dirty="0"/>
              <a:t>These are highly technical database management systems that would probably require the hiring of an outside contractor to fully implement. </a:t>
            </a:r>
          </a:p>
          <a:p>
            <a:pPr lvl="1"/>
            <a:r>
              <a:rPr lang="en-US" dirty="0"/>
              <a:t>Microsoft SQL Server has a pricey license. </a:t>
            </a:r>
          </a:p>
          <a:p>
            <a:pPr lvl="1"/>
            <a:r>
              <a:rPr lang="en-US" dirty="0"/>
              <a:t>There would be a good learning curve for Austin to become comfortable working in the MySQL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2459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>
            <a:extLst>
              <a:ext uri="{FF2B5EF4-FFF2-40B4-BE49-F238E27FC236}">
                <a16:creationId xmlns:a16="http://schemas.microsoft.com/office/drawing/2014/main" id="{196DE77D-B709-4379-AD40-8018E575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Both seem to meet different needs of the Healthy Hearts Program</a:t>
            </a:r>
          </a:p>
          <a:p>
            <a:r>
              <a:rPr lang="en-US" dirty="0"/>
              <a:t>Good news, we can use both!</a:t>
            </a:r>
          </a:p>
          <a:p>
            <a:pPr lvl="1"/>
            <a:r>
              <a:rPr lang="en-US" dirty="0"/>
              <a:t>It’s fairly easy and straightforward to use SQL Server Express as a back-end database with Microsoft Access acting as the user-friendly interface where staff can easily generate various reports and exports as needed (without having any edit permissions on the data within the database). </a:t>
            </a:r>
          </a:p>
          <a:p>
            <a:r>
              <a:rPr lang="en-US" dirty="0"/>
              <a:t>Even better news, the two database management software applications should not cost the program a penny!</a:t>
            </a:r>
          </a:p>
          <a:p>
            <a:r>
              <a:rPr lang="en-US" dirty="0"/>
              <a:t>If/when the Healthy Hearts Program decides to scale up, if necessary it would be very easy to scale up the SQL Server Express database into a SQL Server </a:t>
            </a:r>
            <a:r>
              <a:rPr lang="en-US"/>
              <a:t>Enterprise database.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/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7" y="3481506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36E7-0F3C-6A40-A834-E00F7530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C82-53C2-2244-B413-8D8F3364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 for Healthy Hearts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 access</a:t>
            </a:r>
          </a:p>
          <a:p>
            <a:pPr lvl="1"/>
            <a:r>
              <a:rPr lang="en-US" dirty="0"/>
              <a:t>Only one person (database manager) or a small set of people should have editing rights over the database</a:t>
            </a:r>
          </a:p>
          <a:p>
            <a:r>
              <a:rPr lang="en-US" dirty="0"/>
              <a:t>Quick reports</a:t>
            </a:r>
          </a:p>
          <a:p>
            <a:pPr lvl="1"/>
            <a:r>
              <a:rPr lang="en-US" dirty="0"/>
              <a:t>However, everybody in the office should have the ability to quickly generate reports from the data in the database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From any outside threats</a:t>
            </a:r>
          </a:p>
          <a:p>
            <a:pPr lvl="1"/>
            <a:r>
              <a:rPr lang="en-US" dirty="0"/>
              <a:t>Remaining HIPAA compliant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15">
            <a:extLst>
              <a:ext uri="{FF2B5EF4-FFF2-40B4-BE49-F238E27FC236}">
                <a16:creationId xmlns:a16="http://schemas.microsoft.com/office/drawing/2014/main" id="{3DF8EA8C-4EAB-49EE-BBAB-78BE910D22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17">
            <a:extLst>
              <a:ext uri="{FF2B5EF4-FFF2-40B4-BE49-F238E27FC236}">
                <a16:creationId xmlns:a16="http://schemas.microsoft.com/office/drawing/2014/main" id="{4FCFB4C2-42E8-4EE8-8B04-23A2DA921B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19">
            <a:extLst>
              <a:ext uri="{FF2B5EF4-FFF2-40B4-BE49-F238E27FC236}">
                <a16:creationId xmlns:a16="http://schemas.microsoft.com/office/drawing/2014/main" id="{0ED52484-C939-4951-85D6-79046BBC64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21">
            <a:extLst>
              <a:ext uri="{FF2B5EF4-FFF2-40B4-BE49-F238E27FC236}">
                <a16:creationId xmlns:a16="http://schemas.microsoft.com/office/drawing/2014/main" id="{268CEAA9-EB19-46F9-AFA2-D168C2B83F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9973AF05-1CBD-4B57-BB0F-EAEF9F8FB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3AC743-1CAC-4594-8F81-8E5C1E45BA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714E15-0DC2-4DED-9F2A-CD13C33A1E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3B7D38-93E6-49F8-8B10-54BCB14D4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85750-506F-D24D-A494-BE15D552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" y="841980"/>
            <a:ext cx="2932211" cy="1108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639B87-5E91-E448-9692-A00A5232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16" y="901512"/>
            <a:ext cx="1097280" cy="107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7FB46-3F1E-254C-ABFF-C7AD56F7B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641221"/>
            <a:ext cx="1600200" cy="1296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FE094-E1AF-FA47-B379-EB96B4B2C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97" y="5187970"/>
            <a:ext cx="2239728" cy="1158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346" y="452999"/>
            <a:ext cx="4604554" cy="2268853"/>
          </a:xfrm>
        </p:spPr>
        <p:txBody>
          <a:bodyPr>
            <a:normAutofit/>
          </a:bodyPr>
          <a:lstStyle/>
          <a:p>
            <a:r>
              <a:rPr lang="en-US" sz="3700" dirty="0"/>
              <a:t>Database Management Systems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Hundreds of others…</a:t>
            </a:r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3EC8-0209-7F4B-B1A9-8B7D186F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89" y="365125"/>
            <a:ext cx="2102069" cy="20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EC20-C1EF-D943-A365-16A95FA1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16" y="443707"/>
            <a:ext cx="3645059" cy="13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893</Words>
  <Application>Microsoft Macintosh PowerPoint</Application>
  <PresentationFormat>Widescreen</PresentationFormat>
  <Paragraphs>95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What’s important for Healthy Hearts </vt:lpstr>
      <vt:lpstr>Database Management Systems Available </vt:lpstr>
      <vt:lpstr>Microsoft Access</vt:lpstr>
      <vt:lpstr>Microsoft SQL Server Express</vt:lpstr>
      <vt:lpstr>Microsoft SQL Server (Enterprise)</vt:lpstr>
      <vt:lpstr>MySQL Enterprise Edition</vt:lpstr>
      <vt:lpstr>Recommendation</vt:lpstr>
      <vt:lpstr>So…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brendon.powley@gmail.com</cp:lastModifiedBy>
  <cp:revision>27</cp:revision>
  <dcterms:created xsi:type="dcterms:W3CDTF">2018-04-04T19:29:20Z</dcterms:created>
  <dcterms:modified xsi:type="dcterms:W3CDTF">2018-04-09T20:23:17Z</dcterms:modified>
</cp:coreProperties>
</file>